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9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41.png" ContentType="image/png"/>
  <Override PartName="/ppt/media/image8.jpeg" ContentType="image/jpeg"/>
  <Override PartName="/ppt/media/image26.gif" ContentType="image/gif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33.gif" ContentType="image/gi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de-CH" sz="2000" spc="-1">
                <a:latin typeface="Arial"/>
              </a:rPr>
              <a:t>Click to edit the notes' format</a:t>
            </a:r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de-CH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de-CH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de-CH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11DDC68-972A-48F0-BD52-2B4F15F4C64D}" type="slidenum">
              <a:rPr lang="de-CH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3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AE6B423-4A36-4AD1-AAA1-CB1F52A3F75C}" type="slidenum">
              <a:rPr lang="de-CH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3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2314E8B-DBE9-4730-9EBB-E6C230950BCC}" type="slidenum">
              <a:rPr lang="de-CH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231280" y="393588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19200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23128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728520" y="1962000"/>
            <a:ext cx="4734360" cy="37774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728520" y="1962000"/>
            <a:ext cx="4734360" cy="3777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2231280" y="286560"/>
            <a:ext cx="7729200" cy="550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223128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19200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2231280" y="393588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231280" y="393588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19200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223128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728520" y="1962000"/>
            <a:ext cx="4734360" cy="37774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728520" y="1962000"/>
            <a:ext cx="4734360" cy="3777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2231280" y="286560"/>
            <a:ext cx="7729200" cy="550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223128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19200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2231280" y="393588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231280" y="393588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19200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223128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728520" y="1962000"/>
            <a:ext cx="4734360" cy="37774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728520" y="1962000"/>
            <a:ext cx="4734360" cy="37774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231280" y="286560"/>
            <a:ext cx="7729200" cy="5509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23128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3777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192000" y="393588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192000" y="1962360"/>
            <a:ext cx="377172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231280" y="3935880"/>
            <a:ext cx="7729200" cy="1801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9ba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00200" y="2386800"/>
            <a:ext cx="8991360" cy="1645560"/>
          </a:xfrm>
          <a:prstGeom prst="rect">
            <a:avLst/>
          </a:prstGeom>
        </p:spPr>
        <p:txBody>
          <a:bodyPr lIns="274320" rIns="274320" tIns="182880" bIns="182880" anchor="ctr" anchorCtr="1"/>
          <a:p>
            <a:pPr algn="ctr">
              <a:lnSpc>
                <a:spcPct val="100000"/>
              </a:lnSpc>
            </a:pPr>
            <a:r>
              <a:rPr lang="de-DE" sz="3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2695320" y="4352400"/>
            <a:ext cx="6801120" cy="12394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de-CH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Master subtitle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821360" y="6238800"/>
            <a:ext cx="2753280" cy="323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de-CH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12.03.16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1600200" y="6236280"/>
            <a:ext cx="5900760" cy="319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758960" y="6217920"/>
            <a:ext cx="365400" cy="365400"/>
          </a:xfrm>
          <a:prstGeom prst="rect">
            <a:avLst/>
          </a:prstGeom>
        </p:spPr>
        <p:txBody>
          <a:bodyPr lIns="18360" rIns="18360" anchor="ctr"/>
          <a:p>
            <a:pPr algn="ctr">
              <a:lnSpc>
                <a:spcPct val="100000"/>
              </a:lnSpc>
            </a:pPr>
            <a:fld id="{A664AF4E-FD42-486E-B1BE-43E628E98834}" type="slidenum">
              <a:rPr lang="de-CH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>
                <a:latin typeface="Gill Sans MT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de-DE" sz="1600" spc="-1">
                <a:latin typeface="Gill Sans MT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600" spc="-1">
                <a:latin typeface="Gill Sans MT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de-DE" sz="1600" spc="-1">
                <a:latin typeface="Gill Sans MT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>
                <a:latin typeface="Gill Sans MT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>
                <a:latin typeface="Gill Sans MT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>
                <a:latin typeface="Gill Sans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31280" y="286560"/>
            <a:ext cx="7729200" cy="118836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231280" y="1962360"/>
            <a:ext cx="7729200" cy="37774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LevelEdit Master text styles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level</a:t>
            </a:r>
            <a:endParaRPr/>
          </a:p>
          <a:p>
            <a:pPr lvl="2" marL="6858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level</a:t>
            </a:r>
            <a:endParaRPr/>
          </a:p>
          <a:p>
            <a:pPr lvl="3" marL="9144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level</a:t>
            </a:r>
            <a:endParaRPr/>
          </a:p>
          <a:p>
            <a:pPr lvl="4" marL="11430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7821360" y="6238800"/>
            <a:ext cx="2753280" cy="323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de-CH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12.03.16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1600200" y="6236280"/>
            <a:ext cx="5900760" cy="319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pic>
        <p:nvPicPr>
          <p:cNvPr id="44" name="Picture 4" descr=""/>
          <p:cNvPicPr/>
          <p:nvPr/>
        </p:nvPicPr>
        <p:blipFill>
          <a:blip r:embed="rId2"/>
          <a:stretch/>
        </p:blipFill>
        <p:spPr>
          <a:xfrm>
            <a:off x="10407960" y="6045480"/>
            <a:ext cx="1670400" cy="7012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6a2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600200" y="2386800"/>
            <a:ext cx="8991360" cy="1645560"/>
          </a:xfrm>
          <a:prstGeom prst="rect">
            <a:avLst/>
          </a:prstGeom>
        </p:spPr>
        <p:txBody>
          <a:bodyPr lIns="274320" rIns="274320" tIns="182880" bIns="182880" anchor="ctr" anchorCtr="1"/>
          <a:p>
            <a:pPr algn="ctr">
              <a:lnSpc>
                <a:spcPct val="100000"/>
              </a:lnSpc>
            </a:pPr>
            <a:r>
              <a:rPr lang="de-DE" sz="3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Master title style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695320" y="4352400"/>
            <a:ext cx="6801120" cy="1264680"/>
          </a:xfrm>
          <a:prstGeom prst="rect">
            <a:avLst/>
          </a:prstGeom>
        </p:spPr>
        <p:txBody>
          <a:bodyPr anchorCtr="1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de-DE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Seventh Outline LevelEdit Master text styles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7821360" y="6238800"/>
            <a:ext cx="2753280" cy="323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de-CH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12.03.16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1600200" y="6236280"/>
            <a:ext cx="5900760" cy="319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10758960" y="6217920"/>
            <a:ext cx="365400" cy="365400"/>
          </a:xfrm>
          <a:prstGeom prst="rect">
            <a:avLst/>
          </a:prstGeom>
        </p:spPr>
        <p:txBody>
          <a:bodyPr lIns="18360" rIns="18360" anchor="ctr"/>
          <a:p>
            <a:pPr algn="ctr">
              <a:lnSpc>
                <a:spcPct val="100000"/>
              </a:lnSpc>
            </a:pPr>
            <a:fld id="{6F0F5D22-2BF1-493E-A075-87441764A608}" type="slidenum">
              <a:rPr lang="de-CH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gif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gif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600200" y="2386800"/>
            <a:ext cx="8991360" cy="1645560"/>
          </a:xfrm>
          <a:prstGeom prst="rect">
            <a:avLst/>
          </a:prstGeom>
          <a:solidFill>
            <a:srgbClr val="ffffff"/>
          </a:solidFill>
          <a:ln w="38160">
            <a:solidFill>
              <a:srgbClr val="404040"/>
            </a:solidFill>
            <a:round/>
          </a:ln>
        </p:spPr>
        <p:txBody>
          <a:bodyPr lIns="274320" rIns="274320" tIns="182880" bIns="182880" anchor="ctr" anchorCtr="1"/>
          <a:p>
            <a:pPr algn="ctr">
              <a:lnSpc>
                <a:spcPct val="100000"/>
              </a:lnSpc>
            </a:pPr>
            <a:r>
              <a:rPr lang="de-DE" sz="3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2695320" y="4352400"/>
            <a:ext cx="6801120" cy="1239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de-CH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Luca Aquino</a:t>
            </a:r>
            <a:r>
              <a:rPr lang="de-CH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
</a:t>
            </a:r>
            <a:r>
              <a:rPr lang="de-CH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Fabian Binna</a:t>
            </a:r>
            <a:r>
              <a:rPr lang="de-CH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
</a:t>
            </a:r>
            <a:r>
              <a:rPr lang="de-CH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Valentin Meier</a:t>
            </a:r>
            <a:endParaRPr/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4905360" y="2654640"/>
            <a:ext cx="2381040" cy="99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Gerätetypen &amp; Kosten</a:t>
            </a:r>
            <a:endParaRPr/>
          </a:p>
        </p:txBody>
      </p:sp>
      <p:pic>
        <p:nvPicPr>
          <p:cNvPr id="211" name="Picture 2" descr=""/>
          <p:cNvPicPr/>
          <p:nvPr/>
        </p:nvPicPr>
        <p:blipFill>
          <a:blip r:embed="rId1"/>
          <a:srcRect l="19002" t="19002" r="19062" b="19301"/>
          <a:stretch/>
        </p:blipFill>
        <p:spPr>
          <a:xfrm>
            <a:off x="4147920" y="1863000"/>
            <a:ext cx="1117800" cy="1113480"/>
          </a:xfrm>
          <a:prstGeom prst="rect">
            <a:avLst/>
          </a:prstGeom>
          <a:ln>
            <a:noFill/>
          </a:ln>
        </p:spPr>
      </p:pic>
      <p:pic>
        <p:nvPicPr>
          <p:cNvPr id="212" name="Picture 2" descr=""/>
          <p:cNvPicPr/>
          <p:nvPr/>
        </p:nvPicPr>
        <p:blipFill>
          <a:blip r:embed="rId2"/>
          <a:stretch/>
        </p:blipFill>
        <p:spPr>
          <a:xfrm>
            <a:off x="-257760" y="1726920"/>
            <a:ext cx="2981880" cy="29818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3242880" y="1807560"/>
            <a:ext cx="786600" cy="45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604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4" name="Picture 4" descr=""/>
          <p:cNvPicPr/>
          <p:nvPr/>
        </p:nvPicPr>
        <p:blipFill>
          <a:blip r:embed="rId3"/>
          <a:srcRect l="26441" t="24463" r="26989" b="27568"/>
          <a:stretch/>
        </p:blipFill>
        <p:spPr>
          <a:xfrm>
            <a:off x="4371120" y="3658680"/>
            <a:ext cx="2115360" cy="2179440"/>
          </a:xfrm>
          <a:prstGeom prst="rect">
            <a:avLst/>
          </a:prstGeom>
          <a:ln>
            <a:noFill/>
          </a:ln>
        </p:spPr>
      </p:pic>
      <p:pic>
        <p:nvPicPr>
          <p:cNvPr id="215" name="Picture 6" descr=""/>
          <p:cNvPicPr/>
          <p:nvPr/>
        </p:nvPicPr>
        <p:blipFill>
          <a:blip r:embed="rId4"/>
          <a:srcRect l="30396" t="31719" r="33885" b="31448"/>
          <a:stretch/>
        </p:blipFill>
        <p:spPr>
          <a:xfrm>
            <a:off x="5624280" y="2419920"/>
            <a:ext cx="1200960" cy="1238760"/>
          </a:xfrm>
          <a:prstGeom prst="rect">
            <a:avLst/>
          </a:prstGeom>
          <a:ln>
            <a:noFill/>
          </a:ln>
        </p:spPr>
      </p:pic>
      <p:pic>
        <p:nvPicPr>
          <p:cNvPr id="216" name="Picture 8" descr=""/>
          <p:cNvPicPr/>
          <p:nvPr/>
        </p:nvPicPr>
        <p:blipFill>
          <a:blip r:embed="rId5"/>
          <a:srcRect l="34301" t="32557" r="32399" b="32462"/>
          <a:stretch/>
        </p:blipFill>
        <p:spPr>
          <a:xfrm>
            <a:off x="6845400" y="3548520"/>
            <a:ext cx="1529280" cy="1605960"/>
          </a:xfrm>
          <a:prstGeom prst="rect">
            <a:avLst/>
          </a:prstGeom>
          <a:ln>
            <a:noFill/>
          </a:ln>
        </p:spPr>
      </p:pic>
      <p:pic>
        <p:nvPicPr>
          <p:cNvPr id="217" name="Picture 10" descr=""/>
          <p:cNvPicPr/>
          <p:nvPr/>
        </p:nvPicPr>
        <p:blipFill>
          <a:blip r:embed="rId6"/>
          <a:srcRect l="16445" t="28614" r="15891" b="29502"/>
          <a:stretch/>
        </p:blipFill>
        <p:spPr>
          <a:xfrm>
            <a:off x="8952840" y="4351680"/>
            <a:ext cx="2734560" cy="1692720"/>
          </a:xfrm>
          <a:prstGeom prst="rect">
            <a:avLst/>
          </a:prstGeom>
          <a:ln>
            <a:noFill/>
          </a:ln>
        </p:spPr>
      </p:pic>
      <p:pic>
        <p:nvPicPr>
          <p:cNvPr id="218" name="Picture 12" descr=""/>
          <p:cNvPicPr/>
          <p:nvPr/>
        </p:nvPicPr>
        <p:blipFill>
          <a:blip r:embed="rId7"/>
          <a:srcRect l="34276" t="24998" r="31725" b="16836"/>
          <a:stretch/>
        </p:blipFill>
        <p:spPr>
          <a:xfrm>
            <a:off x="8432280" y="2913120"/>
            <a:ext cx="1360800" cy="2328480"/>
          </a:xfrm>
          <a:prstGeom prst="rect">
            <a:avLst/>
          </a:prstGeom>
          <a:ln>
            <a:noFill/>
          </a:ln>
        </p:spPr>
      </p:pic>
      <p:pic>
        <p:nvPicPr>
          <p:cNvPr id="219" name="Picture 14" descr=""/>
          <p:cNvPicPr/>
          <p:nvPr/>
        </p:nvPicPr>
        <p:blipFill>
          <a:blip r:embed="rId8"/>
          <a:stretch/>
        </p:blipFill>
        <p:spPr>
          <a:xfrm>
            <a:off x="7053120" y="1734840"/>
            <a:ext cx="1261080" cy="1261080"/>
          </a:xfrm>
          <a:prstGeom prst="rect">
            <a:avLst/>
          </a:prstGeom>
          <a:ln>
            <a:noFill/>
          </a:ln>
        </p:spPr>
      </p:pic>
      <p:pic>
        <p:nvPicPr>
          <p:cNvPr id="220" name="Picture 16" descr=""/>
          <p:cNvPicPr/>
          <p:nvPr/>
        </p:nvPicPr>
        <p:blipFill>
          <a:blip r:embed="rId9"/>
          <a:srcRect l="7111" t="23336" r="7054" b="15670"/>
          <a:stretch/>
        </p:blipFill>
        <p:spPr>
          <a:xfrm>
            <a:off x="8843400" y="1783800"/>
            <a:ext cx="2637720" cy="1874520"/>
          </a:xfrm>
          <a:prstGeom prst="rect">
            <a:avLst/>
          </a:prstGeom>
          <a:ln>
            <a:noFill/>
          </a:ln>
        </p:spPr>
      </p:pic>
      <p:pic>
        <p:nvPicPr>
          <p:cNvPr id="221" name="Picture 2" descr=""/>
          <p:cNvPicPr/>
          <p:nvPr/>
        </p:nvPicPr>
        <p:blipFill>
          <a:blip r:embed="rId10"/>
          <a:stretch/>
        </p:blipFill>
        <p:spPr>
          <a:xfrm>
            <a:off x="360000" y="4199040"/>
            <a:ext cx="2417760" cy="1639080"/>
          </a:xfrm>
          <a:prstGeom prst="rect">
            <a:avLst/>
          </a:prstGeom>
          <a:ln>
            <a:noFill/>
          </a:ln>
        </p:spPr>
      </p:pic>
      <p:pic>
        <p:nvPicPr>
          <p:cNvPr id="222" name="Picture 4" descr=""/>
          <p:cNvPicPr/>
          <p:nvPr/>
        </p:nvPicPr>
        <p:blipFill>
          <a:blip r:embed="rId11"/>
          <a:stretch/>
        </p:blipFill>
        <p:spPr>
          <a:xfrm>
            <a:off x="1997640" y="5153040"/>
            <a:ext cx="1138680" cy="113868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 rot="19206600">
            <a:off x="2255040" y="583344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4" name="CustomShape 4"/>
          <p:cNvSpPr/>
          <p:nvPr/>
        </p:nvSpPr>
        <p:spPr>
          <a:xfrm rot="19206600">
            <a:off x="2297880" y="601488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5"/>
          <p:cNvSpPr/>
          <p:nvPr/>
        </p:nvSpPr>
        <p:spPr>
          <a:xfrm rot="19206600">
            <a:off x="2054880" y="564732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6" name="CustomShape 6"/>
          <p:cNvSpPr/>
          <p:nvPr/>
        </p:nvSpPr>
        <p:spPr>
          <a:xfrm rot="3006600">
            <a:off x="2202480" y="6179040"/>
            <a:ext cx="667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106.-</a:t>
            </a:r>
            <a:endParaRPr/>
          </a:p>
        </p:txBody>
      </p:sp>
      <p:sp>
        <p:nvSpPr>
          <p:cNvPr id="227" name="CustomShape 7"/>
          <p:cNvSpPr/>
          <p:nvPr/>
        </p:nvSpPr>
        <p:spPr>
          <a:xfrm rot="13677600">
            <a:off x="1994040" y="207900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8" name="CustomShape 8"/>
          <p:cNvSpPr/>
          <p:nvPr/>
        </p:nvSpPr>
        <p:spPr>
          <a:xfrm rot="13677600">
            <a:off x="1998360" y="269460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9"/>
          <p:cNvSpPr/>
          <p:nvPr/>
        </p:nvSpPr>
        <p:spPr>
          <a:xfrm rot="13677600">
            <a:off x="1782000" y="269712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0" name="CustomShape 10"/>
          <p:cNvSpPr/>
          <p:nvPr/>
        </p:nvSpPr>
        <p:spPr>
          <a:xfrm rot="19077600">
            <a:off x="2140920" y="2235600"/>
            <a:ext cx="667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139.-</a:t>
            </a:r>
            <a:endParaRPr/>
          </a:p>
        </p:txBody>
      </p:sp>
      <p:sp>
        <p:nvSpPr>
          <p:cNvPr id="231" name="CustomShape 11"/>
          <p:cNvSpPr/>
          <p:nvPr/>
        </p:nvSpPr>
        <p:spPr>
          <a:xfrm rot="13677600">
            <a:off x="5431320" y="154944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2" name="CustomShape 12"/>
          <p:cNvSpPr/>
          <p:nvPr/>
        </p:nvSpPr>
        <p:spPr>
          <a:xfrm rot="13677600">
            <a:off x="5435640" y="216504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3"/>
          <p:cNvSpPr/>
          <p:nvPr/>
        </p:nvSpPr>
        <p:spPr>
          <a:xfrm rot="13677600">
            <a:off x="5219280" y="216756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4" name="CustomShape 14"/>
          <p:cNvSpPr/>
          <p:nvPr/>
        </p:nvSpPr>
        <p:spPr>
          <a:xfrm rot="19077600">
            <a:off x="5486400" y="1741320"/>
            <a:ext cx="6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69.-</a:t>
            </a:r>
            <a:endParaRPr/>
          </a:p>
        </p:txBody>
      </p:sp>
      <p:sp>
        <p:nvSpPr>
          <p:cNvPr id="235" name="CustomShape 15"/>
          <p:cNvSpPr/>
          <p:nvPr/>
        </p:nvSpPr>
        <p:spPr>
          <a:xfrm rot="18614400">
            <a:off x="6202080" y="551844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6" name="CustomShape 16"/>
          <p:cNvSpPr/>
          <p:nvPr/>
        </p:nvSpPr>
        <p:spPr>
          <a:xfrm rot="18614400">
            <a:off x="6207480" y="573552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7"/>
          <p:cNvSpPr/>
          <p:nvPr/>
        </p:nvSpPr>
        <p:spPr>
          <a:xfrm rot="18614400">
            <a:off x="5937480" y="540360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CustomShape 18"/>
          <p:cNvSpPr/>
          <p:nvPr/>
        </p:nvSpPr>
        <p:spPr>
          <a:xfrm rot="2414400">
            <a:off x="6270840" y="5894640"/>
            <a:ext cx="6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69.-</a:t>
            </a:r>
            <a:endParaRPr/>
          </a:p>
        </p:txBody>
      </p:sp>
      <p:sp>
        <p:nvSpPr>
          <p:cNvPr id="239" name="CustomShape 19"/>
          <p:cNvSpPr/>
          <p:nvPr/>
        </p:nvSpPr>
        <p:spPr>
          <a:xfrm rot="13012800">
            <a:off x="10748880" y="106920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0" name="CustomShape 20"/>
          <p:cNvSpPr/>
          <p:nvPr/>
        </p:nvSpPr>
        <p:spPr>
          <a:xfrm rot="13012800">
            <a:off x="10795680" y="172476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1"/>
          <p:cNvSpPr/>
          <p:nvPr/>
        </p:nvSpPr>
        <p:spPr>
          <a:xfrm rot="13012800">
            <a:off x="10620720" y="175536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2" name="CustomShape 22"/>
          <p:cNvSpPr/>
          <p:nvPr/>
        </p:nvSpPr>
        <p:spPr>
          <a:xfrm rot="18412800">
            <a:off x="10892520" y="1189080"/>
            <a:ext cx="667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309.-</a:t>
            </a:r>
            <a:endParaRPr/>
          </a:p>
        </p:txBody>
      </p:sp>
      <p:sp>
        <p:nvSpPr>
          <p:cNvPr id="243" name="CustomShape 23"/>
          <p:cNvSpPr/>
          <p:nvPr/>
        </p:nvSpPr>
        <p:spPr>
          <a:xfrm rot="20577000">
            <a:off x="7451640" y="509436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4" name="CustomShape 24"/>
          <p:cNvSpPr/>
          <p:nvPr/>
        </p:nvSpPr>
        <p:spPr>
          <a:xfrm rot="20577000">
            <a:off x="7601040" y="522072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5"/>
          <p:cNvSpPr/>
          <p:nvPr/>
        </p:nvSpPr>
        <p:spPr>
          <a:xfrm rot="20577000">
            <a:off x="7439400" y="479196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6" name="CustomShape 26"/>
          <p:cNvSpPr/>
          <p:nvPr/>
        </p:nvSpPr>
        <p:spPr>
          <a:xfrm rot="4377000">
            <a:off x="7456680" y="5518440"/>
            <a:ext cx="6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69.-</a:t>
            </a:r>
            <a:endParaRPr/>
          </a:p>
        </p:txBody>
      </p:sp>
      <p:sp>
        <p:nvSpPr>
          <p:cNvPr id="247" name="CustomShape 27"/>
          <p:cNvSpPr/>
          <p:nvPr/>
        </p:nvSpPr>
        <p:spPr>
          <a:xfrm rot="14524800">
            <a:off x="8302320" y="113076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8" name="CustomShape 28"/>
          <p:cNvSpPr/>
          <p:nvPr/>
        </p:nvSpPr>
        <p:spPr>
          <a:xfrm rot="14524800">
            <a:off x="8264880" y="168480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9"/>
          <p:cNvSpPr/>
          <p:nvPr/>
        </p:nvSpPr>
        <p:spPr>
          <a:xfrm rot="14524800">
            <a:off x="8005320" y="164088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0" name="CustomShape 30"/>
          <p:cNvSpPr/>
          <p:nvPr/>
        </p:nvSpPr>
        <p:spPr>
          <a:xfrm rot="19924800">
            <a:off x="8443080" y="1333440"/>
            <a:ext cx="667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159.-</a:t>
            </a:r>
            <a:endParaRPr/>
          </a:p>
        </p:txBody>
      </p:sp>
      <p:sp>
        <p:nvSpPr>
          <p:cNvPr id="251" name="CustomShape 31"/>
          <p:cNvSpPr/>
          <p:nvPr/>
        </p:nvSpPr>
        <p:spPr>
          <a:xfrm rot="16786200">
            <a:off x="7078680" y="294192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2" name="CustomShape 32"/>
          <p:cNvSpPr/>
          <p:nvPr/>
        </p:nvSpPr>
        <p:spPr>
          <a:xfrm rot="16786200">
            <a:off x="7014240" y="330228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3"/>
          <p:cNvSpPr/>
          <p:nvPr/>
        </p:nvSpPr>
        <p:spPr>
          <a:xfrm rot="16786200">
            <a:off x="6705360" y="309960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4" name="CustomShape 34"/>
          <p:cNvSpPr/>
          <p:nvPr/>
        </p:nvSpPr>
        <p:spPr>
          <a:xfrm rot="585600">
            <a:off x="7174800" y="3249360"/>
            <a:ext cx="6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59.-</a:t>
            </a:r>
            <a:endParaRPr/>
          </a:p>
        </p:txBody>
      </p:sp>
      <p:sp>
        <p:nvSpPr>
          <p:cNvPr id="255" name="CustomShape 35"/>
          <p:cNvSpPr/>
          <p:nvPr/>
        </p:nvSpPr>
        <p:spPr>
          <a:xfrm rot="17516400">
            <a:off x="9826560" y="363240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6" name="CustomShape 36"/>
          <p:cNvSpPr/>
          <p:nvPr/>
        </p:nvSpPr>
        <p:spPr>
          <a:xfrm rot="17516400">
            <a:off x="9780480" y="393120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7"/>
          <p:cNvSpPr/>
          <p:nvPr/>
        </p:nvSpPr>
        <p:spPr>
          <a:xfrm rot="17516400">
            <a:off x="9478800" y="367452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8" name="CustomShape 38"/>
          <p:cNvSpPr/>
          <p:nvPr/>
        </p:nvSpPr>
        <p:spPr>
          <a:xfrm rot="1315800">
            <a:off x="9915840" y="3969360"/>
            <a:ext cx="6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69.-</a:t>
            </a:r>
            <a:endParaRPr/>
          </a:p>
        </p:txBody>
      </p:sp>
      <p:sp>
        <p:nvSpPr>
          <p:cNvPr id="259" name="CustomShape 39"/>
          <p:cNvSpPr/>
          <p:nvPr/>
        </p:nvSpPr>
        <p:spPr>
          <a:xfrm rot="18614400">
            <a:off x="10608840" y="5478120"/>
            <a:ext cx="579960" cy="948240"/>
          </a:xfrm>
          <a:prstGeom prst="snip2SameRect">
            <a:avLst>
              <a:gd name="adj1" fmla="val 26452"/>
              <a:gd name="adj2" fmla="val 0"/>
            </a:avLst>
          </a:prstGeom>
          <a:ln>
            <a:rou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0" name="CustomShape 40"/>
          <p:cNvSpPr/>
          <p:nvPr/>
        </p:nvSpPr>
        <p:spPr>
          <a:xfrm rot="18614400">
            <a:off x="10614240" y="5695200"/>
            <a:ext cx="114120" cy="114120"/>
          </a:xfrm>
          <a:prstGeom prst="ellipse">
            <a:avLst/>
          </a:prstGeom>
          <a:solidFill>
            <a:srgbClr val="f2f2f2"/>
          </a:solidFill>
          <a:ln w="93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1"/>
          <p:cNvSpPr/>
          <p:nvPr/>
        </p:nvSpPr>
        <p:spPr>
          <a:xfrm rot="18614400">
            <a:off x="10344240" y="5363280"/>
            <a:ext cx="217080" cy="505440"/>
          </a:xfrm>
          <a:custGeom>
            <a:avLst/>
            <a:gdLst/>
            <a:ahLst/>
            <a:rect l="l" t="t" r="r" b="b"/>
            <a:pathLst>
              <a:path w="217615" h="505961">
                <a:moveTo>
                  <a:pt x="148060" y="505961"/>
                </a:moveTo>
                <a:cubicBezTo>
                  <a:pt x="69209" y="406901"/>
                  <a:pt x="-9641" y="307841"/>
                  <a:pt x="961" y="223690"/>
                </a:cubicBezTo>
                <a:cubicBezTo>
                  <a:pt x="11563" y="139539"/>
                  <a:pt x="185166" y="-14187"/>
                  <a:pt x="211670" y="1053"/>
                </a:cubicBezTo>
                <a:cubicBezTo>
                  <a:pt x="238174" y="16293"/>
                  <a:pt x="167938" y="262121"/>
                  <a:pt x="159987" y="315130"/>
                </a:cubicBezTo>
              </a:path>
            </a:pathLst>
          </a:cu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2" name="CustomShape 42"/>
          <p:cNvSpPr/>
          <p:nvPr/>
        </p:nvSpPr>
        <p:spPr>
          <a:xfrm rot="2414400">
            <a:off x="10677600" y="5854680"/>
            <a:ext cx="66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74.-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Protokoll Stack</a:t>
            </a:r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5172480" y="1962360"/>
            <a:ext cx="4788000" cy="44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/>
          </a:p>
        </p:txBody>
      </p:sp>
      <p:sp>
        <p:nvSpPr>
          <p:cNvPr id="265" name="CustomShape 3"/>
          <p:cNvSpPr/>
          <p:nvPr/>
        </p:nvSpPr>
        <p:spPr>
          <a:xfrm>
            <a:off x="2231280" y="536724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</a:t>
            </a:r>
            <a:endParaRPr/>
          </a:p>
        </p:txBody>
      </p:sp>
      <p:sp>
        <p:nvSpPr>
          <p:cNvPr id="266" name="CustomShape 4"/>
          <p:cNvSpPr/>
          <p:nvPr/>
        </p:nvSpPr>
        <p:spPr>
          <a:xfrm>
            <a:off x="2231280" y="441432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</a:t>
            </a:r>
            <a:endParaRPr/>
          </a:p>
        </p:txBody>
      </p:sp>
      <p:sp>
        <p:nvSpPr>
          <p:cNvPr id="267" name="CustomShape 5"/>
          <p:cNvSpPr/>
          <p:nvPr/>
        </p:nvSpPr>
        <p:spPr>
          <a:xfrm>
            <a:off x="2231280" y="345528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</a:t>
            </a:r>
            <a:endParaRPr/>
          </a:p>
        </p:txBody>
      </p:sp>
      <p:sp>
        <p:nvSpPr>
          <p:cNvPr id="268" name="CustomShape 6"/>
          <p:cNvSpPr/>
          <p:nvPr/>
        </p:nvSpPr>
        <p:spPr>
          <a:xfrm>
            <a:off x="2231280" y="196992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</a:t>
            </a:r>
            <a:endParaRPr/>
          </a:p>
        </p:txBody>
      </p:sp>
      <p:sp>
        <p:nvSpPr>
          <p:cNvPr id="269" name="CustomShape 7"/>
          <p:cNvSpPr/>
          <p:nvPr/>
        </p:nvSpPr>
        <p:spPr>
          <a:xfrm>
            <a:off x="2231280" y="2894400"/>
            <a:ext cx="2736360" cy="453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 Layer</a:t>
            </a:r>
            <a:endParaRPr/>
          </a:p>
        </p:txBody>
      </p:sp>
      <p:sp>
        <p:nvSpPr>
          <p:cNvPr id="271" name="TextShape 2"/>
          <p:cNvSpPr txBox="1"/>
          <p:nvPr/>
        </p:nvSpPr>
        <p:spPr>
          <a:xfrm>
            <a:off x="5172480" y="1962360"/>
            <a:ext cx="4788000" cy="44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Datenübertragungsrate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9.6kbps / 40kbps / 100kbps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Frequenz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Europa: </a:t>
            </a: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868.42 MHz (SRD)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USA:</a:t>
            </a: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	</a:t>
            </a: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908.42 MHz (ISM)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Encoding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Manchester (9.6kbps)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NRZ(40kbps / 100kbps)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Modulation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GFSK (Sicher?)</a:t>
            </a:r>
            <a:endParaRPr/>
          </a:p>
        </p:txBody>
      </p:sp>
      <p:sp>
        <p:nvSpPr>
          <p:cNvPr id="272" name="CustomShape 3"/>
          <p:cNvSpPr/>
          <p:nvPr/>
        </p:nvSpPr>
        <p:spPr>
          <a:xfrm>
            <a:off x="2231280" y="536724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</a:t>
            </a:r>
            <a:endParaRPr/>
          </a:p>
        </p:txBody>
      </p:sp>
      <p:sp>
        <p:nvSpPr>
          <p:cNvPr id="273" name="CustomShape 4"/>
          <p:cNvSpPr/>
          <p:nvPr/>
        </p:nvSpPr>
        <p:spPr>
          <a:xfrm>
            <a:off x="2231280" y="44143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</a:t>
            </a:r>
            <a:endParaRPr/>
          </a:p>
        </p:txBody>
      </p:sp>
      <p:sp>
        <p:nvSpPr>
          <p:cNvPr id="274" name="CustomShape 5"/>
          <p:cNvSpPr/>
          <p:nvPr/>
        </p:nvSpPr>
        <p:spPr>
          <a:xfrm>
            <a:off x="2231280" y="345528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</a:t>
            </a:r>
            <a:endParaRPr/>
          </a:p>
        </p:txBody>
      </p:sp>
      <p:sp>
        <p:nvSpPr>
          <p:cNvPr id="275" name="CustomShape 6"/>
          <p:cNvSpPr/>
          <p:nvPr/>
        </p:nvSpPr>
        <p:spPr>
          <a:xfrm>
            <a:off x="2231280" y="19699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</a:t>
            </a:r>
            <a:endParaRPr/>
          </a:p>
        </p:txBody>
      </p:sp>
      <p:sp>
        <p:nvSpPr>
          <p:cNvPr id="276" name="CustomShape 7"/>
          <p:cNvSpPr/>
          <p:nvPr/>
        </p:nvSpPr>
        <p:spPr>
          <a:xfrm>
            <a:off x="2231280" y="2894400"/>
            <a:ext cx="2736360" cy="4532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 Layer</a:t>
            </a:r>
            <a:endParaRPr/>
          </a:p>
        </p:txBody>
      </p:sp>
      <p:sp>
        <p:nvSpPr>
          <p:cNvPr id="278" name="TextShape 2"/>
          <p:cNvSpPr txBox="1"/>
          <p:nvPr/>
        </p:nvSpPr>
        <p:spPr>
          <a:xfrm>
            <a:off x="5172480" y="1962360"/>
            <a:ext cx="4788000" cy="44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Error Detection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Retransmission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Acknowledgement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MEHR HIER?!</a:t>
            </a:r>
            <a:endParaRPr/>
          </a:p>
        </p:txBody>
      </p:sp>
      <p:sp>
        <p:nvSpPr>
          <p:cNvPr id="279" name="CustomShape 3"/>
          <p:cNvSpPr/>
          <p:nvPr/>
        </p:nvSpPr>
        <p:spPr>
          <a:xfrm>
            <a:off x="2231280" y="536724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</a:t>
            </a:r>
            <a:endParaRPr/>
          </a:p>
        </p:txBody>
      </p:sp>
      <p:sp>
        <p:nvSpPr>
          <p:cNvPr id="280" name="CustomShape 4"/>
          <p:cNvSpPr/>
          <p:nvPr/>
        </p:nvSpPr>
        <p:spPr>
          <a:xfrm>
            <a:off x="2231280" y="441432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</a:t>
            </a:r>
            <a:endParaRPr/>
          </a:p>
        </p:txBody>
      </p:sp>
      <p:sp>
        <p:nvSpPr>
          <p:cNvPr id="281" name="CustomShape 5"/>
          <p:cNvSpPr/>
          <p:nvPr/>
        </p:nvSpPr>
        <p:spPr>
          <a:xfrm>
            <a:off x="2231280" y="345528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</a:t>
            </a:r>
            <a:endParaRPr/>
          </a:p>
        </p:txBody>
      </p:sp>
      <p:sp>
        <p:nvSpPr>
          <p:cNvPr id="282" name="CustomShape 6"/>
          <p:cNvSpPr/>
          <p:nvPr/>
        </p:nvSpPr>
        <p:spPr>
          <a:xfrm>
            <a:off x="2231280" y="19699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</a:t>
            </a:r>
            <a:endParaRPr/>
          </a:p>
        </p:txBody>
      </p:sp>
      <p:sp>
        <p:nvSpPr>
          <p:cNvPr id="283" name="CustomShape 7"/>
          <p:cNvSpPr/>
          <p:nvPr/>
        </p:nvSpPr>
        <p:spPr>
          <a:xfrm>
            <a:off x="2231280" y="2894400"/>
            <a:ext cx="2736360" cy="4532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 Layer</a:t>
            </a:r>
            <a:endParaRPr/>
          </a:p>
        </p:txBody>
      </p:sp>
      <p:sp>
        <p:nvSpPr>
          <p:cNvPr id="285" name="TextShape 2"/>
          <p:cNvSpPr txBox="1"/>
          <p:nvPr/>
        </p:nvSpPr>
        <p:spPr>
          <a:xfrm>
            <a:off x="5172480" y="1962360"/>
            <a:ext cx="4788000" cy="44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Mesh Netzwerk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32-Bit Home ID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 Controller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Vom Hersteller vergeben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8-Bit Node ID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 Endgerät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Vom Controller vergeben</a:t>
            </a:r>
            <a:endParaRPr/>
          </a:p>
        </p:txBody>
      </p:sp>
      <p:sp>
        <p:nvSpPr>
          <p:cNvPr id="286" name="CustomShape 3"/>
          <p:cNvSpPr/>
          <p:nvPr/>
        </p:nvSpPr>
        <p:spPr>
          <a:xfrm>
            <a:off x="2231280" y="536724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</a:t>
            </a:r>
            <a:endParaRPr/>
          </a:p>
        </p:txBody>
      </p:sp>
      <p:sp>
        <p:nvSpPr>
          <p:cNvPr id="287" name="CustomShape 4"/>
          <p:cNvSpPr/>
          <p:nvPr/>
        </p:nvSpPr>
        <p:spPr>
          <a:xfrm>
            <a:off x="2231280" y="44143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</a:t>
            </a:r>
            <a:endParaRPr/>
          </a:p>
        </p:txBody>
      </p:sp>
      <p:sp>
        <p:nvSpPr>
          <p:cNvPr id="288" name="CustomShape 5"/>
          <p:cNvSpPr/>
          <p:nvPr/>
        </p:nvSpPr>
        <p:spPr>
          <a:xfrm>
            <a:off x="2231280" y="345528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</a:t>
            </a:r>
            <a:endParaRPr/>
          </a:p>
        </p:txBody>
      </p:sp>
      <p:sp>
        <p:nvSpPr>
          <p:cNvPr id="289" name="CustomShape 6"/>
          <p:cNvSpPr/>
          <p:nvPr/>
        </p:nvSpPr>
        <p:spPr>
          <a:xfrm>
            <a:off x="2231280" y="19699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</a:t>
            </a:r>
            <a:endParaRPr/>
          </a:p>
        </p:txBody>
      </p:sp>
      <p:sp>
        <p:nvSpPr>
          <p:cNvPr id="290" name="CustomShape 7"/>
          <p:cNvSpPr/>
          <p:nvPr/>
        </p:nvSpPr>
        <p:spPr>
          <a:xfrm>
            <a:off x="2231280" y="2894400"/>
            <a:ext cx="2736360" cy="4532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 Layer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5172480" y="1962360"/>
            <a:ext cx="4788000" cy="44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Preshared Key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128Bit Network Key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Von Controller generiert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Cipher &amp; MAC-Keys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128Bit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Von Netzwerk Key abgeleitet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Nonce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64Bit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Gegen Replay Attacken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Encryption:  AES-OFB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Authentication:  AES-CBCMAC</a:t>
            </a:r>
            <a:endParaRPr/>
          </a:p>
        </p:txBody>
      </p:sp>
      <p:sp>
        <p:nvSpPr>
          <p:cNvPr id="293" name="CustomShape 3"/>
          <p:cNvSpPr/>
          <p:nvPr/>
        </p:nvSpPr>
        <p:spPr>
          <a:xfrm>
            <a:off x="2231280" y="536724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</a:t>
            </a:r>
            <a:endParaRPr/>
          </a:p>
        </p:txBody>
      </p:sp>
      <p:sp>
        <p:nvSpPr>
          <p:cNvPr id="294" name="CustomShape 4"/>
          <p:cNvSpPr/>
          <p:nvPr/>
        </p:nvSpPr>
        <p:spPr>
          <a:xfrm>
            <a:off x="2231280" y="44143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</a:t>
            </a:r>
            <a:endParaRPr/>
          </a:p>
        </p:txBody>
      </p:sp>
      <p:sp>
        <p:nvSpPr>
          <p:cNvPr id="295" name="CustomShape 5"/>
          <p:cNvSpPr/>
          <p:nvPr/>
        </p:nvSpPr>
        <p:spPr>
          <a:xfrm>
            <a:off x="2231280" y="345528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</a:t>
            </a:r>
            <a:endParaRPr/>
          </a:p>
        </p:txBody>
      </p:sp>
      <p:sp>
        <p:nvSpPr>
          <p:cNvPr id="296" name="CustomShape 6"/>
          <p:cNvSpPr/>
          <p:nvPr/>
        </p:nvSpPr>
        <p:spPr>
          <a:xfrm>
            <a:off x="2231280" y="19699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</a:t>
            </a:r>
            <a:endParaRPr/>
          </a:p>
        </p:txBody>
      </p:sp>
      <p:sp>
        <p:nvSpPr>
          <p:cNvPr id="297" name="CustomShape 7"/>
          <p:cNvSpPr/>
          <p:nvPr/>
        </p:nvSpPr>
        <p:spPr>
          <a:xfrm>
            <a:off x="2231280" y="2894400"/>
            <a:ext cx="2736360" cy="4532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 Layer</a:t>
            </a:r>
            <a:endParaRPr/>
          </a:p>
        </p:txBody>
      </p:sp>
      <p:sp>
        <p:nvSpPr>
          <p:cNvPr id="299" name="TextShape 2"/>
          <p:cNvSpPr txBox="1"/>
          <p:nvPr/>
        </p:nvSpPr>
        <p:spPr>
          <a:xfrm>
            <a:off x="5172480" y="1962360"/>
            <a:ext cx="4788000" cy="44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Command Classes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SET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GET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REPORT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Werte: 0-255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Interpretation den Endgeräten überlassen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0" name="CustomShape 3"/>
          <p:cNvSpPr/>
          <p:nvPr/>
        </p:nvSpPr>
        <p:spPr>
          <a:xfrm>
            <a:off x="2231280" y="536724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</a:t>
            </a:r>
            <a:endParaRPr/>
          </a:p>
        </p:txBody>
      </p:sp>
      <p:sp>
        <p:nvSpPr>
          <p:cNvPr id="301" name="CustomShape 4"/>
          <p:cNvSpPr/>
          <p:nvPr/>
        </p:nvSpPr>
        <p:spPr>
          <a:xfrm>
            <a:off x="2231280" y="441432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</a:t>
            </a:r>
            <a:endParaRPr/>
          </a:p>
        </p:txBody>
      </p:sp>
      <p:sp>
        <p:nvSpPr>
          <p:cNvPr id="302" name="CustomShape 5"/>
          <p:cNvSpPr/>
          <p:nvPr/>
        </p:nvSpPr>
        <p:spPr>
          <a:xfrm>
            <a:off x="2231280" y="3455280"/>
            <a:ext cx="2736360" cy="86940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</a:t>
            </a:r>
            <a:endParaRPr/>
          </a:p>
        </p:txBody>
      </p:sp>
      <p:sp>
        <p:nvSpPr>
          <p:cNvPr id="303" name="CustomShape 6"/>
          <p:cNvSpPr/>
          <p:nvPr/>
        </p:nvSpPr>
        <p:spPr>
          <a:xfrm>
            <a:off x="2231280" y="1969920"/>
            <a:ext cx="2736360" cy="86940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</a:t>
            </a:r>
            <a:endParaRPr/>
          </a:p>
        </p:txBody>
      </p:sp>
      <p:sp>
        <p:nvSpPr>
          <p:cNvPr id="304" name="CustomShape 7"/>
          <p:cNvSpPr/>
          <p:nvPr/>
        </p:nvSpPr>
        <p:spPr>
          <a:xfrm>
            <a:off x="2231280" y="2894400"/>
            <a:ext cx="2736360" cy="453240"/>
          </a:xfrm>
          <a:prstGeom prst="roundRect">
            <a:avLst>
              <a:gd name="adj" fmla="val 16667"/>
            </a:avLst>
          </a:prstGeom>
          <a:noFill/>
          <a:ln w="93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de-CH" sz="1800" spc="-1" strike="noStrike">
                <a:solidFill>
                  <a:srgbClr val="9bafb5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Eignung im Bereich IOT</a:t>
            </a:r>
            <a:endParaRPr/>
          </a:p>
        </p:txBody>
      </p:sp>
      <p:sp>
        <p:nvSpPr>
          <p:cNvPr id="306" name="TextShape 2"/>
          <p:cNvSpPr txBox="1"/>
          <p:nvPr/>
        </p:nvSpPr>
        <p:spPr>
          <a:xfrm>
            <a:off x="2231280" y="1962360"/>
            <a:ext cx="7729200" cy="37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>
                <a:latin typeface="Gill Sans MT"/>
              </a:rPr>
              <a:t>Energieverbrauch: power-safe Mode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>
                <a:latin typeface="Gill Sans MT"/>
              </a:rPr>
              <a:t>Eignungsbereiche: SmartHome</a:t>
            </a:r>
            <a:endParaRPr/>
          </a:p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de-DE" sz="1800" spc="-1">
                <a:latin typeface="Gill Sans MT"/>
              </a:rPr>
              <a:t>Entwicklung: OpenZWave</a:t>
            </a:r>
            <a:endParaRPr/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2952000" y="3321720"/>
            <a:ext cx="2285280" cy="11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Quellen &amp; Fragen</a:t>
            </a:r>
            <a:endParaRPr/>
          </a:p>
        </p:txBody>
      </p:sp>
      <p:sp>
        <p:nvSpPr>
          <p:cNvPr id="309" name="TextShape 2"/>
          <p:cNvSpPr txBox="1"/>
          <p:nvPr/>
        </p:nvSpPr>
        <p:spPr>
          <a:xfrm>
            <a:off x="2231280" y="1962360"/>
            <a:ext cx="7729200" cy="37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Quellen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Offizielles Z-Wave FAQ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Video: Blackhat 2013 – Hacking Z-Wave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Z-Wave Europe Wiki – Handbook (Linksammlung)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Z-Wave Europe Wiki – Application Layer Details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Wikipedia – Z-Wave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Inhalt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2231280" y="1962360"/>
            <a:ext cx="7729200" cy="37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Demo Z-Wave Prinzip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Generell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Gerätetypen &amp; Kosten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Protokoll Stack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Physical Layer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Transport Layer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Network Layer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Security Layer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Application Layer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Eignung im Bereich IoT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Quellen &amp; Fragen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600200" y="2386800"/>
            <a:ext cx="8991360" cy="1645560"/>
          </a:xfrm>
          <a:prstGeom prst="rect">
            <a:avLst/>
          </a:prstGeom>
          <a:solidFill>
            <a:srgbClr val="ffffff"/>
          </a:solidFill>
          <a:ln w="38160">
            <a:solidFill>
              <a:srgbClr val="404040"/>
            </a:solidFill>
            <a:round/>
          </a:ln>
        </p:spPr>
        <p:txBody>
          <a:bodyPr lIns="274320" rIns="274320" tIns="182880" bIns="182880" anchor="ctr" anchorCtr="1"/>
          <a:p>
            <a:pPr algn="ctr">
              <a:lnSpc>
                <a:spcPct val="100000"/>
              </a:lnSpc>
            </a:pPr>
            <a:r>
              <a:rPr lang="de-DE" sz="3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Prinzip Demo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2695320" y="4352400"/>
            <a:ext cx="6801120" cy="1264680"/>
          </a:xfrm>
          <a:prstGeom prst="rect">
            <a:avLst/>
          </a:prstGeom>
          <a:noFill/>
          <a:ln>
            <a:noFill/>
          </a:ln>
        </p:spPr>
        <p:txBody>
          <a:bodyPr anchorCtr="1"/>
          <a:p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" descr=""/>
          <p:cNvPicPr/>
          <p:nvPr/>
        </p:nvPicPr>
        <p:blipFill>
          <a:blip r:embed="rId1"/>
          <a:stretch/>
        </p:blipFill>
        <p:spPr>
          <a:xfrm>
            <a:off x="-292680" y="761760"/>
            <a:ext cx="4321440" cy="432144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"/>
          <p:cNvPicPr/>
          <p:nvPr/>
        </p:nvPicPr>
        <p:blipFill>
          <a:blip r:embed="rId2"/>
          <a:stretch/>
        </p:blipFill>
        <p:spPr>
          <a:xfrm>
            <a:off x="9072720" y="-717480"/>
            <a:ext cx="2981880" cy="2981880"/>
          </a:xfrm>
          <a:prstGeom prst="rect">
            <a:avLst/>
          </a:prstGeom>
          <a:ln>
            <a:noFill/>
          </a:ln>
        </p:spPr>
      </p:pic>
      <p:pic>
        <p:nvPicPr>
          <p:cNvPr id="132" name="Picture 4" descr=""/>
          <p:cNvPicPr/>
          <p:nvPr/>
        </p:nvPicPr>
        <p:blipFill>
          <a:blip r:embed="rId3"/>
          <a:stretch/>
        </p:blipFill>
        <p:spPr>
          <a:xfrm>
            <a:off x="8604360" y="5256720"/>
            <a:ext cx="897840" cy="155412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tretch/>
        </p:blipFill>
        <p:spPr>
          <a:xfrm>
            <a:off x="10512360" y="4403520"/>
            <a:ext cx="1542240" cy="2181600"/>
          </a:xfrm>
          <a:prstGeom prst="rect">
            <a:avLst/>
          </a:prstGeom>
          <a:ln>
            <a:noFill/>
          </a:ln>
        </p:spPr>
      </p:pic>
      <p:pic>
        <p:nvPicPr>
          <p:cNvPr id="134" name="Picture 8" descr=""/>
          <p:cNvPicPr/>
          <p:nvPr/>
        </p:nvPicPr>
        <p:blipFill>
          <a:blip r:embed="rId5"/>
          <a:srcRect l="24608" t="4087" r="33966" b="87186"/>
          <a:stretch/>
        </p:blipFill>
        <p:spPr>
          <a:xfrm>
            <a:off x="925560" y="2416680"/>
            <a:ext cx="1850040" cy="246240"/>
          </a:xfrm>
          <a:prstGeom prst="rect">
            <a:avLst/>
          </a:prstGeom>
          <a:ln>
            <a:noFill/>
          </a:ln>
        </p:spPr>
      </p:pic>
      <p:pic>
        <p:nvPicPr>
          <p:cNvPr id="135" name="Picture 10" descr=""/>
          <p:cNvPicPr/>
          <p:nvPr/>
        </p:nvPicPr>
        <p:blipFill>
          <a:blip r:embed="rId6"/>
          <a:stretch/>
        </p:blipFill>
        <p:spPr>
          <a:xfrm>
            <a:off x="5247360" y="-78120"/>
            <a:ext cx="2219760" cy="1464840"/>
          </a:xfrm>
          <a:prstGeom prst="rect">
            <a:avLst/>
          </a:prstGeom>
          <a:ln>
            <a:noFill/>
          </a:ln>
        </p:spPr>
      </p:pic>
      <p:sp>
        <p:nvSpPr>
          <p:cNvPr id="136" name="Line 1"/>
          <p:cNvSpPr/>
          <p:nvPr/>
        </p:nvSpPr>
        <p:spPr>
          <a:xfrm flipV="1">
            <a:off x="5763240" y="654480"/>
            <a:ext cx="3823560" cy="31896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Line 2"/>
          <p:cNvSpPr/>
          <p:nvPr/>
        </p:nvSpPr>
        <p:spPr>
          <a:xfrm>
            <a:off x="9004680" y="6329520"/>
            <a:ext cx="1782360" cy="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8" name="CustomShape 3"/>
          <p:cNvSpPr/>
          <p:nvPr/>
        </p:nvSpPr>
        <p:spPr>
          <a:xfrm flipV="1">
            <a:off x="3178800" y="1128600"/>
            <a:ext cx="2499840" cy="107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9" name="CustomShape 4"/>
          <p:cNvSpPr/>
          <p:nvPr/>
        </p:nvSpPr>
        <p:spPr>
          <a:xfrm>
            <a:off x="4118400" y="1707480"/>
            <a:ext cx="83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WLAN</a:t>
            </a:r>
            <a:endParaRPr/>
          </a:p>
        </p:txBody>
      </p:sp>
      <p:sp>
        <p:nvSpPr>
          <p:cNvPr id="140" name="CustomShape 5"/>
          <p:cNvSpPr/>
          <p:nvPr/>
        </p:nvSpPr>
        <p:spPr>
          <a:xfrm>
            <a:off x="8791560" y="3009960"/>
            <a:ext cx="955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ZWAVE</a:t>
            </a:r>
            <a:endParaRPr/>
          </a:p>
        </p:txBody>
      </p:sp>
      <p:sp>
        <p:nvSpPr>
          <p:cNvPr id="141" name="CustomShape 6"/>
          <p:cNvSpPr/>
          <p:nvPr/>
        </p:nvSpPr>
        <p:spPr>
          <a:xfrm>
            <a:off x="1295640" y="5124960"/>
            <a:ext cx="142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Smartphone</a:t>
            </a:r>
            <a:endParaRPr/>
          </a:p>
        </p:txBody>
      </p:sp>
      <p:sp>
        <p:nvSpPr>
          <p:cNvPr id="142" name="CustomShape 7"/>
          <p:cNvSpPr/>
          <p:nvPr/>
        </p:nvSpPr>
        <p:spPr>
          <a:xfrm>
            <a:off x="5515920" y="1315800"/>
            <a:ext cx="864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Router</a:t>
            </a:r>
            <a:endParaRPr/>
          </a:p>
        </p:txBody>
      </p:sp>
      <p:sp>
        <p:nvSpPr>
          <p:cNvPr id="143" name="CustomShape 8"/>
          <p:cNvSpPr/>
          <p:nvPr/>
        </p:nvSpPr>
        <p:spPr>
          <a:xfrm>
            <a:off x="8232120" y="1307880"/>
            <a:ext cx="2022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Z-Wave Controller</a:t>
            </a:r>
            <a:endParaRPr/>
          </a:p>
        </p:txBody>
      </p:sp>
      <p:sp>
        <p:nvSpPr>
          <p:cNvPr id="144" name="CustomShape 9"/>
          <p:cNvSpPr/>
          <p:nvPr/>
        </p:nvSpPr>
        <p:spPr>
          <a:xfrm>
            <a:off x="6839280" y="6144840"/>
            <a:ext cx="183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Z-Wave Dimmer</a:t>
            </a:r>
            <a:endParaRPr/>
          </a:p>
        </p:txBody>
      </p:sp>
      <p:sp>
        <p:nvSpPr>
          <p:cNvPr id="145" name="CustomShape 10"/>
          <p:cNvSpPr/>
          <p:nvPr/>
        </p:nvSpPr>
        <p:spPr>
          <a:xfrm>
            <a:off x="831960" y="1503720"/>
            <a:ext cx="133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</a:t>
            </a:r>
            <a:endParaRPr/>
          </a:p>
        </p:txBody>
      </p:sp>
      <p:sp>
        <p:nvSpPr>
          <p:cNvPr id="146" name="CustomShape 11"/>
          <p:cNvSpPr/>
          <p:nvPr/>
        </p:nvSpPr>
        <p:spPr>
          <a:xfrm flipV="1">
            <a:off x="9053640" y="1706400"/>
            <a:ext cx="1336320" cy="35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60000"/>
                <a:lumOff val="4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7" name="CustomShape 12"/>
          <p:cNvSpPr/>
          <p:nvPr/>
        </p:nvSpPr>
        <p:spPr>
          <a:xfrm flipV="1">
            <a:off x="3177720" y="851040"/>
            <a:ext cx="6324480" cy="1848600"/>
          </a:xfrm>
          <a:prstGeom prst="curvedConnector3">
            <a:avLst>
              <a:gd name="adj1" fmla="val 50000"/>
            </a:avLst>
          </a:prstGeom>
          <a:noFill/>
          <a:ln w="50760">
            <a:solidFill>
              <a:srgbClr val="002060"/>
            </a:solidFill>
            <a:round/>
            <a:headEnd len="med" type="triangle" w="med"/>
            <a:tailEnd len="med" type="triangle" w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48" name="CustomShape 13"/>
          <p:cNvSpPr/>
          <p:nvPr/>
        </p:nvSpPr>
        <p:spPr>
          <a:xfrm>
            <a:off x="6092280" y="202464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HTTP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2" descr=""/>
          <p:cNvPicPr/>
          <p:nvPr/>
        </p:nvPicPr>
        <p:blipFill>
          <a:blip r:embed="rId1"/>
          <a:stretch/>
        </p:blipFill>
        <p:spPr>
          <a:xfrm>
            <a:off x="-292680" y="761760"/>
            <a:ext cx="4321440" cy="4321440"/>
          </a:xfrm>
          <a:prstGeom prst="rect">
            <a:avLst/>
          </a:prstGeom>
          <a:ln>
            <a:noFill/>
          </a:ln>
        </p:spPr>
      </p:pic>
      <p:pic>
        <p:nvPicPr>
          <p:cNvPr id="150" name="Picture 2" descr=""/>
          <p:cNvPicPr/>
          <p:nvPr/>
        </p:nvPicPr>
        <p:blipFill>
          <a:blip r:embed="rId2"/>
          <a:stretch/>
        </p:blipFill>
        <p:spPr>
          <a:xfrm>
            <a:off x="9072720" y="-717480"/>
            <a:ext cx="2981880" cy="2981880"/>
          </a:xfrm>
          <a:prstGeom prst="rect">
            <a:avLst/>
          </a:prstGeom>
          <a:ln>
            <a:noFill/>
          </a:ln>
        </p:spPr>
      </p:pic>
      <p:pic>
        <p:nvPicPr>
          <p:cNvPr id="151" name="Picture 10" descr=""/>
          <p:cNvPicPr/>
          <p:nvPr/>
        </p:nvPicPr>
        <p:blipFill>
          <a:blip r:embed="rId3"/>
          <a:stretch/>
        </p:blipFill>
        <p:spPr>
          <a:xfrm>
            <a:off x="5247360" y="-78120"/>
            <a:ext cx="2219760" cy="1464840"/>
          </a:xfrm>
          <a:prstGeom prst="rect">
            <a:avLst/>
          </a:prstGeom>
          <a:ln>
            <a:noFill/>
          </a:ln>
        </p:spPr>
      </p:pic>
      <p:sp>
        <p:nvSpPr>
          <p:cNvPr id="152" name="Line 1"/>
          <p:cNvSpPr/>
          <p:nvPr/>
        </p:nvSpPr>
        <p:spPr>
          <a:xfrm flipV="1">
            <a:off x="5763240" y="654480"/>
            <a:ext cx="3823560" cy="31896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3" name="Line 2"/>
          <p:cNvSpPr/>
          <p:nvPr/>
        </p:nvSpPr>
        <p:spPr>
          <a:xfrm>
            <a:off x="9004680" y="6329520"/>
            <a:ext cx="1782360" cy="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4" name="CustomShape 3"/>
          <p:cNvSpPr/>
          <p:nvPr/>
        </p:nvSpPr>
        <p:spPr>
          <a:xfrm flipV="1">
            <a:off x="9053640" y="1706400"/>
            <a:ext cx="1336320" cy="35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5" name="CustomShape 4"/>
          <p:cNvSpPr/>
          <p:nvPr/>
        </p:nvSpPr>
        <p:spPr>
          <a:xfrm>
            <a:off x="8140680" y="3152880"/>
            <a:ext cx="1580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SET VALUE 150</a:t>
            </a:r>
            <a:endParaRPr/>
          </a:p>
        </p:txBody>
      </p:sp>
      <p:pic>
        <p:nvPicPr>
          <p:cNvPr id="156" name="Picture 8" descr=""/>
          <p:cNvPicPr/>
          <p:nvPr/>
        </p:nvPicPr>
        <p:blipFill>
          <a:blip r:embed="rId4"/>
          <a:srcRect l="17392" t="23106" r="29278" b="62698"/>
          <a:stretch/>
        </p:blipFill>
        <p:spPr>
          <a:xfrm>
            <a:off x="855000" y="2390400"/>
            <a:ext cx="1908720" cy="320040"/>
          </a:xfrm>
          <a:prstGeom prst="rect">
            <a:avLst/>
          </a:prstGeom>
          <a:ln>
            <a:noFill/>
          </a:ln>
        </p:spPr>
      </p:pic>
      <p:pic>
        <p:nvPicPr>
          <p:cNvPr id="157" name="Picture 6" descr=""/>
          <p:cNvPicPr/>
          <p:nvPr/>
        </p:nvPicPr>
        <p:blipFill>
          <a:blip r:embed="rId5"/>
          <a:stretch/>
        </p:blipFill>
        <p:spPr>
          <a:xfrm>
            <a:off x="10512360" y="4402440"/>
            <a:ext cx="1542240" cy="2181600"/>
          </a:xfrm>
          <a:prstGeom prst="rect">
            <a:avLst/>
          </a:prstGeom>
          <a:ln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831960" y="1503720"/>
            <a:ext cx="133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</a:t>
            </a:r>
            <a:endParaRPr/>
          </a:p>
        </p:txBody>
      </p:sp>
      <p:sp>
        <p:nvSpPr>
          <p:cNvPr id="159" name="CustomShape 6"/>
          <p:cNvSpPr/>
          <p:nvPr/>
        </p:nvSpPr>
        <p:spPr>
          <a:xfrm flipV="1">
            <a:off x="3177720" y="851040"/>
            <a:ext cx="6324480" cy="1848600"/>
          </a:xfrm>
          <a:prstGeom prst="curvedConnector3">
            <a:avLst>
              <a:gd name="adj1" fmla="val 50000"/>
            </a:avLst>
          </a:prstGeom>
          <a:noFill/>
          <a:ln w="50760">
            <a:solidFill>
              <a:srgbClr val="002060"/>
            </a:solidFill>
            <a:round/>
            <a:tailEnd len="med" type="triangle" w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60" name="CustomShape 7"/>
          <p:cNvSpPr/>
          <p:nvPr/>
        </p:nvSpPr>
        <p:spPr>
          <a:xfrm>
            <a:off x="6296400" y="1580400"/>
            <a:ext cx="19540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PUT</a:t>
            </a:r>
            <a:endParaRPr/>
          </a:p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 </a:t>
            </a: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Light: 70%</a:t>
            </a:r>
            <a:endParaRPr/>
          </a:p>
        </p:txBody>
      </p:sp>
      <p:pic>
        <p:nvPicPr>
          <p:cNvPr id="161" name="Picture 6" descr=""/>
          <p:cNvPicPr/>
          <p:nvPr/>
        </p:nvPicPr>
        <p:blipFill>
          <a:blip r:embed="rId6"/>
          <a:stretch/>
        </p:blipFill>
        <p:spPr>
          <a:xfrm>
            <a:off x="10512360" y="4403520"/>
            <a:ext cx="1542240" cy="2181600"/>
          </a:xfrm>
          <a:prstGeom prst="rect">
            <a:avLst/>
          </a:prstGeom>
          <a:ln>
            <a:noFill/>
          </a:ln>
        </p:spPr>
      </p:pic>
      <p:pic>
        <p:nvPicPr>
          <p:cNvPr id="162" name="Picture 4" descr=""/>
          <p:cNvPicPr/>
          <p:nvPr/>
        </p:nvPicPr>
        <p:blipFill>
          <a:blip r:embed="rId7"/>
          <a:stretch/>
        </p:blipFill>
        <p:spPr>
          <a:xfrm>
            <a:off x="8604360" y="5256720"/>
            <a:ext cx="897840" cy="15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2" descr=""/>
          <p:cNvPicPr/>
          <p:nvPr/>
        </p:nvPicPr>
        <p:blipFill>
          <a:blip r:embed="rId1"/>
          <a:stretch/>
        </p:blipFill>
        <p:spPr>
          <a:xfrm>
            <a:off x="-292680" y="761760"/>
            <a:ext cx="4321440" cy="4321440"/>
          </a:xfrm>
          <a:prstGeom prst="rect">
            <a:avLst/>
          </a:prstGeom>
          <a:ln>
            <a:noFill/>
          </a:ln>
        </p:spPr>
      </p:pic>
      <p:pic>
        <p:nvPicPr>
          <p:cNvPr id="164" name="Picture 2" descr=""/>
          <p:cNvPicPr/>
          <p:nvPr/>
        </p:nvPicPr>
        <p:blipFill>
          <a:blip r:embed="rId2"/>
          <a:stretch/>
        </p:blipFill>
        <p:spPr>
          <a:xfrm>
            <a:off x="9072720" y="-717480"/>
            <a:ext cx="2981880" cy="2981880"/>
          </a:xfrm>
          <a:prstGeom prst="rect">
            <a:avLst/>
          </a:prstGeom>
          <a:ln>
            <a:noFill/>
          </a:ln>
        </p:spPr>
      </p:pic>
      <p:pic>
        <p:nvPicPr>
          <p:cNvPr id="165" name="Picture 10" descr=""/>
          <p:cNvPicPr/>
          <p:nvPr/>
        </p:nvPicPr>
        <p:blipFill>
          <a:blip r:embed="rId3"/>
          <a:stretch/>
        </p:blipFill>
        <p:spPr>
          <a:xfrm>
            <a:off x="5247360" y="-78120"/>
            <a:ext cx="2219760" cy="1464840"/>
          </a:xfrm>
          <a:prstGeom prst="rect">
            <a:avLst/>
          </a:prstGeom>
          <a:ln>
            <a:noFill/>
          </a:ln>
        </p:spPr>
      </p:pic>
      <p:sp>
        <p:nvSpPr>
          <p:cNvPr id="166" name="Line 1"/>
          <p:cNvSpPr/>
          <p:nvPr/>
        </p:nvSpPr>
        <p:spPr>
          <a:xfrm flipV="1">
            <a:off x="5763240" y="654480"/>
            <a:ext cx="3823560" cy="31896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7" name="Line 2"/>
          <p:cNvSpPr/>
          <p:nvPr/>
        </p:nvSpPr>
        <p:spPr>
          <a:xfrm>
            <a:off x="9004680" y="6329520"/>
            <a:ext cx="1782360" cy="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8" name="CustomShape 3"/>
          <p:cNvSpPr/>
          <p:nvPr/>
        </p:nvSpPr>
        <p:spPr>
          <a:xfrm>
            <a:off x="8140680" y="3152880"/>
            <a:ext cx="15807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SET VALUE 255</a:t>
            </a:r>
            <a:endParaRPr/>
          </a:p>
        </p:txBody>
      </p:sp>
      <p:pic>
        <p:nvPicPr>
          <p:cNvPr id="169" name="Picture 8" descr=""/>
          <p:cNvPicPr/>
          <p:nvPr/>
        </p:nvPicPr>
        <p:blipFill>
          <a:blip r:embed="rId4"/>
          <a:srcRect l="21234" t="36265" r="26145" b="51897"/>
          <a:stretch/>
        </p:blipFill>
        <p:spPr>
          <a:xfrm>
            <a:off x="901080" y="2408040"/>
            <a:ext cx="1883160" cy="266760"/>
          </a:xfrm>
          <a:prstGeom prst="rect">
            <a:avLst/>
          </a:prstGeom>
          <a:ln>
            <a:noFill/>
          </a:ln>
        </p:spPr>
      </p:pic>
      <p:pic>
        <p:nvPicPr>
          <p:cNvPr id="170" name="Picture 6" descr=""/>
          <p:cNvPicPr/>
          <p:nvPr/>
        </p:nvPicPr>
        <p:blipFill>
          <a:blip r:embed="rId5"/>
          <a:stretch/>
        </p:blipFill>
        <p:spPr>
          <a:xfrm>
            <a:off x="10512360" y="4405320"/>
            <a:ext cx="1542240" cy="218160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831960" y="1503720"/>
            <a:ext cx="133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</a:t>
            </a:r>
            <a:endParaRPr/>
          </a:p>
        </p:txBody>
      </p:sp>
      <p:sp>
        <p:nvSpPr>
          <p:cNvPr id="172" name="CustomShape 5"/>
          <p:cNvSpPr/>
          <p:nvPr/>
        </p:nvSpPr>
        <p:spPr>
          <a:xfrm flipV="1">
            <a:off x="9053640" y="1706400"/>
            <a:ext cx="1336320" cy="35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3" name="CustomShape 6"/>
          <p:cNvSpPr/>
          <p:nvPr/>
        </p:nvSpPr>
        <p:spPr>
          <a:xfrm flipV="1">
            <a:off x="3177720" y="851040"/>
            <a:ext cx="6324480" cy="1848600"/>
          </a:xfrm>
          <a:prstGeom prst="curvedConnector3">
            <a:avLst>
              <a:gd name="adj1" fmla="val 50000"/>
            </a:avLst>
          </a:prstGeom>
          <a:noFill/>
          <a:ln w="50760">
            <a:solidFill>
              <a:srgbClr val="002060"/>
            </a:solidFill>
            <a:round/>
            <a:tailEnd len="med" type="triangle" w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6296400" y="1580400"/>
            <a:ext cx="2307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PUT</a:t>
            </a:r>
            <a:endParaRPr/>
          </a:p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 </a:t>
            </a: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Light: 100%</a:t>
            </a:r>
            <a:endParaRPr/>
          </a:p>
        </p:txBody>
      </p:sp>
      <p:pic>
        <p:nvPicPr>
          <p:cNvPr id="175" name="Picture 6" descr=""/>
          <p:cNvPicPr/>
          <p:nvPr/>
        </p:nvPicPr>
        <p:blipFill>
          <a:blip r:embed="rId6"/>
          <a:stretch/>
        </p:blipFill>
        <p:spPr>
          <a:xfrm>
            <a:off x="10512360" y="4402440"/>
            <a:ext cx="1542240" cy="2181600"/>
          </a:xfrm>
          <a:prstGeom prst="rect">
            <a:avLst/>
          </a:prstGeom>
          <a:ln>
            <a:noFill/>
          </a:ln>
        </p:spPr>
      </p:pic>
      <p:pic>
        <p:nvPicPr>
          <p:cNvPr id="176" name="Picture 4" descr=""/>
          <p:cNvPicPr/>
          <p:nvPr/>
        </p:nvPicPr>
        <p:blipFill>
          <a:blip r:embed="rId7"/>
          <a:stretch/>
        </p:blipFill>
        <p:spPr>
          <a:xfrm>
            <a:off x="8604360" y="5256720"/>
            <a:ext cx="897840" cy="15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2" descr=""/>
          <p:cNvPicPr/>
          <p:nvPr/>
        </p:nvPicPr>
        <p:blipFill>
          <a:blip r:embed="rId1"/>
          <a:stretch/>
        </p:blipFill>
        <p:spPr>
          <a:xfrm>
            <a:off x="-292680" y="761760"/>
            <a:ext cx="4321440" cy="432144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2"/>
          <a:stretch/>
        </p:blipFill>
        <p:spPr>
          <a:xfrm>
            <a:off x="9072720" y="-717480"/>
            <a:ext cx="2981880" cy="2981880"/>
          </a:xfrm>
          <a:prstGeom prst="rect">
            <a:avLst/>
          </a:prstGeom>
          <a:ln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3"/>
          <a:stretch/>
        </p:blipFill>
        <p:spPr>
          <a:xfrm>
            <a:off x="5247360" y="-78120"/>
            <a:ext cx="2219760" cy="1464840"/>
          </a:xfrm>
          <a:prstGeom prst="rect">
            <a:avLst/>
          </a:prstGeom>
          <a:ln>
            <a:noFill/>
          </a:ln>
        </p:spPr>
      </p:pic>
      <p:sp>
        <p:nvSpPr>
          <p:cNvPr id="180" name="Line 1"/>
          <p:cNvSpPr/>
          <p:nvPr/>
        </p:nvSpPr>
        <p:spPr>
          <a:xfrm flipV="1">
            <a:off x="5763240" y="654480"/>
            <a:ext cx="3823560" cy="31896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1" name="Line 2"/>
          <p:cNvSpPr/>
          <p:nvPr/>
        </p:nvSpPr>
        <p:spPr>
          <a:xfrm>
            <a:off x="9004680" y="6329520"/>
            <a:ext cx="1782360" cy="0"/>
          </a:xfrm>
          <a:prstGeom prst="line">
            <a:avLst/>
          </a:prstGeom>
          <a:ln w="50760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9205920" y="3194640"/>
            <a:ext cx="158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GET</a:t>
            </a:r>
            <a:endParaRPr/>
          </a:p>
        </p:txBody>
      </p:sp>
      <p:pic>
        <p:nvPicPr>
          <p:cNvPr id="183" name="Picture 8" descr=""/>
          <p:cNvPicPr/>
          <p:nvPr/>
        </p:nvPicPr>
        <p:blipFill>
          <a:blip r:embed="rId4"/>
          <a:srcRect l="21234" t="36265" r="26145" b="51897"/>
          <a:stretch/>
        </p:blipFill>
        <p:spPr>
          <a:xfrm>
            <a:off x="901080" y="2408040"/>
            <a:ext cx="1883160" cy="266760"/>
          </a:xfrm>
          <a:prstGeom prst="rect">
            <a:avLst/>
          </a:prstGeom>
          <a:ln>
            <a:noFill/>
          </a:ln>
        </p:spPr>
      </p:pic>
      <p:pic>
        <p:nvPicPr>
          <p:cNvPr id="184" name="Picture 6" descr=""/>
          <p:cNvPicPr/>
          <p:nvPr/>
        </p:nvPicPr>
        <p:blipFill>
          <a:blip r:embed="rId5"/>
          <a:stretch/>
        </p:blipFill>
        <p:spPr>
          <a:xfrm>
            <a:off x="10512360" y="4405320"/>
            <a:ext cx="1542240" cy="2181600"/>
          </a:xfrm>
          <a:prstGeom prst="rect">
            <a:avLst/>
          </a:prstGeom>
          <a:ln>
            <a:noFill/>
          </a:ln>
        </p:spPr>
      </p:pic>
      <p:sp>
        <p:nvSpPr>
          <p:cNvPr id="185" name="CustomShape 4"/>
          <p:cNvSpPr/>
          <p:nvPr/>
        </p:nvSpPr>
        <p:spPr>
          <a:xfrm>
            <a:off x="831960" y="1503720"/>
            <a:ext cx="133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</a:t>
            </a:r>
            <a:endParaRPr/>
          </a:p>
        </p:txBody>
      </p:sp>
      <p:sp>
        <p:nvSpPr>
          <p:cNvPr id="186" name="CustomShape 5"/>
          <p:cNvSpPr/>
          <p:nvPr/>
        </p:nvSpPr>
        <p:spPr>
          <a:xfrm flipV="1">
            <a:off x="9053640" y="1706400"/>
            <a:ext cx="1336320" cy="35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7" name="CustomShape 6"/>
          <p:cNvSpPr/>
          <p:nvPr/>
        </p:nvSpPr>
        <p:spPr>
          <a:xfrm flipV="1">
            <a:off x="3177720" y="851040"/>
            <a:ext cx="6324480" cy="1848600"/>
          </a:xfrm>
          <a:prstGeom prst="curvedConnector3">
            <a:avLst>
              <a:gd name="adj1" fmla="val 50000"/>
            </a:avLst>
          </a:prstGeom>
          <a:noFill/>
          <a:ln w="50760">
            <a:solidFill>
              <a:srgbClr val="002060"/>
            </a:solidFill>
            <a:round/>
            <a:tailEnd len="med" type="triangle" w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88" name="CustomShape 7"/>
          <p:cNvSpPr/>
          <p:nvPr/>
        </p:nvSpPr>
        <p:spPr>
          <a:xfrm>
            <a:off x="6296400" y="1580400"/>
            <a:ext cx="2307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GET</a:t>
            </a:r>
            <a:endParaRPr/>
          </a:p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 </a:t>
            </a: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</a:t>
            </a:r>
            <a:endParaRPr/>
          </a:p>
        </p:txBody>
      </p:sp>
      <p:sp>
        <p:nvSpPr>
          <p:cNvPr id="189" name="CustomShape 8"/>
          <p:cNvSpPr/>
          <p:nvPr/>
        </p:nvSpPr>
        <p:spPr>
          <a:xfrm>
            <a:off x="9753120" y="3429000"/>
            <a:ext cx="1580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REPORT</a:t>
            </a:r>
            <a:endParaRPr/>
          </a:p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Value = 255</a:t>
            </a:r>
            <a:endParaRPr/>
          </a:p>
        </p:txBody>
      </p:sp>
      <p:sp>
        <p:nvSpPr>
          <p:cNvPr id="190" name="CustomShape 9"/>
          <p:cNvSpPr/>
          <p:nvPr/>
        </p:nvSpPr>
        <p:spPr>
          <a:xfrm flipH="1">
            <a:off x="9144000" y="1706400"/>
            <a:ext cx="1321200" cy="355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1" name="CustomShape 10"/>
          <p:cNvSpPr/>
          <p:nvPr/>
        </p:nvSpPr>
        <p:spPr>
          <a:xfrm flipV="1">
            <a:off x="3204000" y="917280"/>
            <a:ext cx="6324480" cy="1848600"/>
          </a:xfrm>
          <a:prstGeom prst="curvedConnector3">
            <a:avLst>
              <a:gd name="adj1" fmla="val 50000"/>
            </a:avLst>
          </a:prstGeom>
          <a:noFill/>
          <a:ln w="50760">
            <a:solidFill>
              <a:srgbClr val="002060"/>
            </a:solidFill>
            <a:round/>
            <a:headEnd len="med" type="triangle" w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192" name="CustomShape 11"/>
          <p:cNvSpPr/>
          <p:nvPr/>
        </p:nvSpPr>
        <p:spPr>
          <a:xfrm>
            <a:off x="6322680" y="1646280"/>
            <a:ext cx="2307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RESPONSE</a:t>
            </a:r>
            <a:endParaRPr/>
          </a:p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 </a:t>
            </a: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Office Light = 255</a:t>
            </a:r>
            <a:endParaRPr/>
          </a:p>
        </p:txBody>
      </p:sp>
      <p:sp>
        <p:nvSpPr>
          <p:cNvPr id="193" name="CustomShape 12"/>
          <p:cNvSpPr/>
          <p:nvPr/>
        </p:nvSpPr>
        <p:spPr>
          <a:xfrm>
            <a:off x="881280" y="2766960"/>
            <a:ext cx="1386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de-CH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Value = 255</a:t>
            </a:r>
            <a:endParaRPr/>
          </a:p>
        </p:txBody>
      </p:sp>
      <p:pic>
        <p:nvPicPr>
          <p:cNvPr id="194" name="Picture 4" descr=""/>
          <p:cNvPicPr/>
          <p:nvPr/>
        </p:nvPicPr>
        <p:blipFill>
          <a:blip r:embed="rId6"/>
          <a:stretch/>
        </p:blipFill>
        <p:spPr>
          <a:xfrm>
            <a:off x="8604360" y="5256720"/>
            <a:ext cx="897840" cy="15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Generell</a:t>
            </a:r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2231280" y="1962360"/>
            <a:ext cx="7729200" cy="3777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Einsatzgebiet: Home Automation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Geringer Energieverbrauch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Weltweit größte Systemplattform interoperabler funkbasierter Produkte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Mesh Netzwerk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Reichweite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Bis zu 100m zwischen 2 Nodes</a:t>
            </a:r>
            <a:endParaRPr/>
          </a:p>
          <a:p>
            <a:pPr lvl="1" marL="4572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Bis zu 4 Nodes</a:t>
            </a:r>
            <a:endParaRPr/>
          </a:p>
          <a:p>
            <a:pPr marL="228600" indent="-228240">
              <a:lnSpc>
                <a:spcPct val="100000"/>
              </a:lnSpc>
              <a:buClr>
                <a:srgbClr val="9bafb5"/>
              </a:buClr>
              <a:buFont typeface="Arial"/>
              <a:buChar char="•"/>
            </a:pPr>
            <a:r>
              <a:rPr lang="de-DE" sz="1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232 Geräte pro Netzwerk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2231280" y="286560"/>
            <a:ext cx="7729200" cy="1188360"/>
          </a:xfrm>
          <a:prstGeom prst="rect">
            <a:avLst/>
          </a:prstGeom>
          <a:noFill/>
          <a:ln>
            <a:noFill/>
          </a:ln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de-DE" sz="2800" spc="199" strike="noStrike" cap="all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Gill Sans MT"/>
              </a:rPr>
              <a:t>Gerätetypen &amp; Kosten</a:t>
            </a:r>
            <a:endParaRPr/>
          </a:p>
        </p:txBody>
      </p:sp>
      <p:pic>
        <p:nvPicPr>
          <p:cNvPr id="198" name="Picture 2" descr=""/>
          <p:cNvPicPr/>
          <p:nvPr/>
        </p:nvPicPr>
        <p:blipFill>
          <a:blip r:embed="rId1"/>
          <a:srcRect l="19002" t="19002" r="19062" b="19301"/>
          <a:stretch/>
        </p:blipFill>
        <p:spPr>
          <a:xfrm>
            <a:off x="4147920" y="1863000"/>
            <a:ext cx="1117800" cy="1113480"/>
          </a:xfrm>
          <a:prstGeom prst="rect">
            <a:avLst/>
          </a:prstGeom>
          <a:ln>
            <a:noFill/>
          </a:ln>
        </p:spPr>
      </p:pic>
      <p:pic>
        <p:nvPicPr>
          <p:cNvPr id="199" name="Picture 2" descr=""/>
          <p:cNvPicPr/>
          <p:nvPr/>
        </p:nvPicPr>
        <p:blipFill>
          <a:blip r:embed="rId2"/>
          <a:stretch/>
        </p:blipFill>
        <p:spPr>
          <a:xfrm>
            <a:off x="-257760" y="1726920"/>
            <a:ext cx="2981880" cy="298188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3242880" y="1807560"/>
            <a:ext cx="786600" cy="45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604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1" name="Picture 4" descr=""/>
          <p:cNvPicPr/>
          <p:nvPr/>
        </p:nvPicPr>
        <p:blipFill>
          <a:blip r:embed="rId3"/>
          <a:srcRect l="26441" t="24463" r="26989" b="27568"/>
          <a:stretch/>
        </p:blipFill>
        <p:spPr>
          <a:xfrm>
            <a:off x="4371120" y="3658680"/>
            <a:ext cx="2115360" cy="2179440"/>
          </a:xfrm>
          <a:prstGeom prst="rect">
            <a:avLst/>
          </a:prstGeom>
          <a:ln>
            <a:noFill/>
          </a:ln>
        </p:spPr>
      </p:pic>
      <p:pic>
        <p:nvPicPr>
          <p:cNvPr id="202" name="Picture 6" descr=""/>
          <p:cNvPicPr/>
          <p:nvPr/>
        </p:nvPicPr>
        <p:blipFill>
          <a:blip r:embed="rId4"/>
          <a:srcRect l="30396" t="31719" r="33885" b="31448"/>
          <a:stretch/>
        </p:blipFill>
        <p:spPr>
          <a:xfrm>
            <a:off x="5624280" y="2419920"/>
            <a:ext cx="1200960" cy="1238760"/>
          </a:xfrm>
          <a:prstGeom prst="rect">
            <a:avLst/>
          </a:prstGeom>
          <a:ln>
            <a:noFill/>
          </a:ln>
        </p:spPr>
      </p:pic>
      <p:pic>
        <p:nvPicPr>
          <p:cNvPr id="203" name="Picture 8" descr=""/>
          <p:cNvPicPr/>
          <p:nvPr/>
        </p:nvPicPr>
        <p:blipFill>
          <a:blip r:embed="rId5"/>
          <a:srcRect l="34301" t="32557" r="32399" b="32462"/>
          <a:stretch/>
        </p:blipFill>
        <p:spPr>
          <a:xfrm>
            <a:off x="6845400" y="3548520"/>
            <a:ext cx="1529280" cy="1605960"/>
          </a:xfrm>
          <a:prstGeom prst="rect">
            <a:avLst/>
          </a:prstGeom>
          <a:ln>
            <a:noFill/>
          </a:ln>
        </p:spPr>
      </p:pic>
      <p:pic>
        <p:nvPicPr>
          <p:cNvPr id="204" name="Picture 10" descr=""/>
          <p:cNvPicPr/>
          <p:nvPr/>
        </p:nvPicPr>
        <p:blipFill>
          <a:blip r:embed="rId6"/>
          <a:srcRect l="16445" t="28614" r="15891" b="29502"/>
          <a:stretch/>
        </p:blipFill>
        <p:spPr>
          <a:xfrm>
            <a:off x="8952840" y="4351680"/>
            <a:ext cx="2734560" cy="1692720"/>
          </a:xfrm>
          <a:prstGeom prst="rect">
            <a:avLst/>
          </a:prstGeom>
          <a:ln>
            <a:noFill/>
          </a:ln>
        </p:spPr>
      </p:pic>
      <p:pic>
        <p:nvPicPr>
          <p:cNvPr id="205" name="Picture 12" descr=""/>
          <p:cNvPicPr/>
          <p:nvPr/>
        </p:nvPicPr>
        <p:blipFill>
          <a:blip r:embed="rId7"/>
          <a:srcRect l="34276" t="24998" r="31725" b="16836"/>
          <a:stretch/>
        </p:blipFill>
        <p:spPr>
          <a:xfrm>
            <a:off x="8432280" y="2913120"/>
            <a:ext cx="1360800" cy="2328480"/>
          </a:xfrm>
          <a:prstGeom prst="rect">
            <a:avLst/>
          </a:prstGeom>
          <a:ln>
            <a:noFill/>
          </a:ln>
        </p:spPr>
      </p:pic>
      <p:pic>
        <p:nvPicPr>
          <p:cNvPr id="206" name="Picture 14" descr=""/>
          <p:cNvPicPr/>
          <p:nvPr/>
        </p:nvPicPr>
        <p:blipFill>
          <a:blip r:embed="rId8"/>
          <a:stretch/>
        </p:blipFill>
        <p:spPr>
          <a:xfrm>
            <a:off x="7053120" y="1734840"/>
            <a:ext cx="1261080" cy="1261080"/>
          </a:xfrm>
          <a:prstGeom prst="rect">
            <a:avLst/>
          </a:prstGeom>
          <a:ln>
            <a:noFill/>
          </a:ln>
        </p:spPr>
      </p:pic>
      <p:pic>
        <p:nvPicPr>
          <p:cNvPr id="207" name="Picture 16" descr=""/>
          <p:cNvPicPr/>
          <p:nvPr/>
        </p:nvPicPr>
        <p:blipFill>
          <a:blip r:embed="rId9"/>
          <a:srcRect l="7111" t="23336" r="7054" b="15670"/>
          <a:stretch/>
        </p:blipFill>
        <p:spPr>
          <a:xfrm>
            <a:off x="8843400" y="1783800"/>
            <a:ext cx="2637720" cy="1874520"/>
          </a:xfrm>
          <a:prstGeom prst="rect">
            <a:avLst/>
          </a:prstGeom>
          <a:ln>
            <a:noFill/>
          </a:ln>
        </p:spPr>
      </p:pic>
      <p:pic>
        <p:nvPicPr>
          <p:cNvPr id="208" name="Picture 2" descr=""/>
          <p:cNvPicPr/>
          <p:nvPr/>
        </p:nvPicPr>
        <p:blipFill>
          <a:blip r:embed="rId10"/>
          <a:stretch/>
        </p:blipFill>
        <p:spPr>
          <a:xfrm>
            <a:off x="360000" y="4199040"/>
            <a:ext cx="2417760" cy="1639080"/>
          </a:xfrm>
          <a:prstGeom prst="rect">
            <a:avLst/>
          </a:prstGeom>
          <a:ln>
            <a:noFill/>
          </a:ln>
        </p:spPr>
      </p:pic>
      <p:pic>
        <p:nvPicPr>
          <p:cNvPr id="209" name="Picture 4" descr=""/>
          <p:cNvPicPr/>
          <p:nvPr/>
        </p:nvPicPr>
        <p:blipFill>
          <a:blip r:embed="rId11"/>
          <a:stretch/>
        </p:blipFill>
        <p:spPr>
          <a:xfrm>
            <a:off x="1997640" y="5153040"/>
            <a:ext cx="1138680" cy="113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25</TotalTime>
  <Application>LibreOffice/5.0.2.2$Windows_X86_64 LibreOffice_project/37b43f919e4de5eeaca9b9755ed688758a8251fe</Application>
  <Paragraphs>145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2016-03-09T16:46:41Z</dcterms:created>
  <dc:creator>meva</dc:creator>
  <dc:language>de-CH</dc:language>
  <dcterms:modified xsi:type="dcterms:W3CDTF">2016-03-12T14:10:24Z</dcterms:modified>
  <cp:revision>27</cp:revision>
  <dc:title>Z-Wave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